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290175" cy="18291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9" d="100"/>
          <a:sy n="29" d="100"/>
        </p:scale>
        <p:origin x="220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763" y="2993487"/>
            <a:ext cx="8746649" cy="6368039"/>
          </a:xfrm>
        </p:spPr>
        <p:txBody>
          <a:bodyPr anchor="b"/>
          <a:lstStyle>
            <a:lvl1pPr algn="ctr">
              <a:defRPr sz="675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6272" y="9607102"/>
            <a:ext cx="7717631" cy="4416132"/>
          </a:xfrm>
        </p:spPr>
        <p:txBody>
          <a:bodyPr/>
          <a:lstStyle>
            <a:lvl1pPr marL="0" indent="0" algn="ctr">
              <a:buNone/>
              <a:defRPr sz="2701"/>
            </a:lvl1pPr>
            <a:lvl2pPr marL="514487" indent="0" algn="ctr">
              <a:buNone/>
              <a:defRPr sz="2251"/>
            </a:lvl2pPr>
            <a:lvl3pPr marL="1028974" indent="0" algn="ctr">
              <a:buNone/>
              <a:defRPr sz="2026"/>
            </a:lvl3pPr>
            <a:lvl4pPr marL="1543461" indent="0" algn="ctr">
              <a:buNone/>
              <a:defRPr sz="1800"/>
            </a:lvl4pPr>
            <a:lvl5pPr marL="2057949" indent="0" algn="ctr">
              <a:buNone/>
              <a:defRPr sz="1800"/>
            </a:lvl5pPr>
            <a:lvl6pPr marL="2572436" indent="0" algn="ctr">
              <a:buNone/>
              <a:defRPr sz="1800"/>
            </a:lvl6pPr>
            <a:lvl7pPr marL="3086923" indent="0" algn="ctr">
              <a:buNone/>
              <a:defRPr sz="1800"/>
            </a:lvl7pPr>
            <a:lvl8pPr marL="3601410" indent="0" algn="ctr">
              <a:buNone/>
              <a:defRPr sz="1800"/>
            </a:lvl8pPr>
            <a:lvl9pPr marL="4115897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44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227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091" y="4560097"/>
            <a:ext cx="8875276" cy="7608619"/>
          </a:xfrm>
        </p:spPr>
        <p:txBody>
          <a:bodyPr anchor="b"/>
          <a:lstStyle>
            <a:lvl1pPr>
              <a:defRPr sz="675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2091" y="12240697"/>
            <a:ext cx="8875276" cy="4001193"/>
          </a:xfrm>
        </p:spPr>
        <p:txBody>
          <a:bodyPr/>
          <a:lstStyle>
            <a:lvl1pPr marL="0" indent="0">
              <a:buNone/>
              <a:defRPr sz="2701">
                <a:solidFill>
                  <a:schemeClr val="tx1"/>
                </a:solidFill>
              </a:defRPr>
            </a:lvl1pPr>
            <a:lvl2pPr marL="514487" indent="0">
              <a:buNone/>
              <a:defRPr sz="2251">
                <a:solidFill>
                  <a:schemeClr val="tx1">
                    <a:tint val="75000"/>
                  </a:schemeClr>
                </a:solidFill>
              </a:defRPr>
            </a:lvl2pPr>
            <a:lvl3pPr marL="1028974" indent="0">
              <a:buNone/>
              <a:defRPr sz="2026">
                <a:solidFill>
                  <a:schemeClr val="tx1">
                    <a:tint val="75000"/>
                  </a:schemeClr>
                </a:solidFill>
              </a:defRPr>
            </a:lvl3pPr>
            <a:lvl4pPr marL="15434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94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24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9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14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58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6109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450" y="4869178"/>
            <a:ext cx="4373324" cy="116055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9401" y="4869178"/>
            <a:ext cx="4373324" cy="116055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062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790" y="973840"/>
            <a:ext cx="8875276" cy="35354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791" y="4483880"/>
            <a:ext cx="4353226" cy="2197480"/>
          </a:xfrm>
        </p:spPr>
        <p:txBody>
          <a:bodyPr anchor="b"/>
          <a:lstStyle>
            <a:lvl1pPr marL="0" indent="0">
              <a:buNone/>
              <a:defRPr sz="2701" b="1"/>
            </a:lvl1pPr>
            <a:lvl2pPr marL="514487" indent="0">
              <a:buNone/>
              <a:defRPr sz="2251" b="1"/>
            </a:lvl2pPr>
            <a:lvl3pPr marL="1028974" indent="0">
              <a:buNone/>
              <a:defRPr sz="2026" b="1"/>
            </a:lvl3pPr>
            <a:lvl4pPr marL="1543461" indent="0">
              <a:buNone/>
              <a:defRPr sz="1800" b="1"/>
            </a:lvl4pPr>
            <a:lvl5pPr marL="2057949" indent="0">
              <a:buNone/>
              <a:defRPr sz="1800" b="1"/>
            </a:lvl5pPr>
            <a:lvl6pPr marL="2572436" indent="0">
              <a:buNone/>
              <a:defRPr sz="1800" b="1"/>
            </a:lvl6pPr>
            <a:lvl7pPr marL="3086923" indent="0">
              <a:buNone/>
              <a:defRPr sz="1800" b="1"/>
            </a:lvl7pPr>
            <a:lvl8pPr marL="3601410" indent="0">
              <a:buNone/>
              <a:defRPr sz="1800" b="1"/>
            </a:lvl8pPr>
            <a:lvl9pPr marL="4115897" indent="0">
              <a:buNone/>
              <a:defRPr sz="18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791" y="6681360"/>
            <a:ext cx="4353226" cy="982727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9401" y="4483880"/>
            <a:ext cx="4374665" cy="2197480"/>
          </a:xfrm>
        </p:spPr>
        <p:txBody>
          <a:bodyPr anchor="b"/>
          <a:lstStyle>
            <a:lvl1pPr marL="0" indent="0">
              <a:buNone/>
              <a:defRPr sz="2701" b="1"/>
            </a:lvl1pPr>
            <a:lvl2pPr marL="514487" indent="0">
              <a:buNone/>
              <a:defRPr sz="2251" b="1"/>
            </a:lvl2pPr>
            <a:lvl3pPr marL="1028974" indent="0">
              <a:buNone/>
              <a:defRPr sz="2026" b="1"/>
            </a:lvl3pPr>
            <a:lvl4pPr marL="1543461" indent="0">
              <a:buNone/>
              <a:defRPr sz="1800" b="1"/>
            </a:lvl4pPr>
            <a:lvl5pPr marL="2057949" indent="0">
              <a:buNone/>
              <a:defRPr sz="1800" b="1"/>
            </a:lvl5pPr>
            <a:lvl6pPr marL="2572436" indent="0">
              <a:buNone/>
              <a:defRPr sz="1800" b="1"/>
            </a:lvl6pPr>
            <a:lvl7pPr marL="3086923" indent="0">
              <a:buNone/>
              <a:defRPr sz="1800" b="1"/>
            </a:lvl7pPr>
            <a:lvl8pPr marL="3601410" indent="0">
              <a:buNone/>
              <a:defRPr sz="1800" b="1"/>
            </a:lvl8pPr>
            <a:lvl9pPr marL="4115897" indent="0">
              <a:buNone/>
              <a:defRPr sz="18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9401" y="6681360"/>
            <a:ext cx="4374665" cy="982727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04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00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989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790" y="1219412"/>
            <a:ext cx="3318849" cy="4267941"/>
          </a:xfrm>
        </p:spPr>
        <p:txBody>
          <a:bodyPr anchor="b"/>
          <a:lstStyle>
            <a:lvl1pPr>
              <a:defRPr sz="36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4665" y="2633594"/>
            <a:ext cx="5209401" cy="12998590"/>
          </a:xfrm>
        </p:spPr>
        <p:txBody>
          <a:bodyPr/>
          <a:lstStyle>
            <a:lvl1pPr>
              <a:defRPr sz="3601"/>
            </a:lvl1pPr>
            <a:lvl2pPr>
              <a:defRPr sz="3151"/>
            </a:lvl2pPr>
            <a:lvl3pPr>
              <a:defRPr sz="2701"/>
            </a:lvl3pPr>
            <a:lvl4pPr>
              <a:defRPr sz="2251"/>
            </a:lvl4pPr>
            <a:lvl5pPr>
              <a:defRPr sz="2251"/>
            </a:lvl5pPr>
            <a:lvl6pPr>
              <a:defRPr sz="2251"/>
            </a:lvl6pPr>
            <a:lvl7pPr>
              <a:defRPr sz="2251"/>
            </a:lvl7pPr>
            <a:lvl8pPr>
              <a:defRPr sz="2251"/>
            </a:lvl8pPr>
            <a:lvl9pPr>
              <a:defRPr sz="225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790" y="5487353"/>
            <a:ext cx="3318849" cy="10165999"/>
          </a:xfrm>
        </p:spPr>
        <p:txBody>
          <a:bodyPr/>
          <a:lstStyle>
            <a:lvl1pPr marL="0" indent="0">
              <a:buNone/>
              <a:defRPr sz="1800"/>
            </a:lvl1pPr>
            <a:lvl2pPr marL="514487" indent="0">
              <a:buNone/>
              <a:defRPr sz="1575"/>
            </a:lvl2pPr>
            <a:lvl3pPr marL="1028974" indent="0">
              <a:buNone/>
              <a:defRPr sz="1350"/>
            </a:lvl3pPr>
            <a:lvl4pPr marL="1543461" indent="0">
              <a:buNone/>
              <a:defRPr sz="1125"/>
            </a:lvl4pPr>
            <a:lvl5pPr marL="2057949" indent="0">
              <a:buNone/>
              <a:defRPr sz="1125"/>
            </a:lvl5pPr>
            <a:lvl6pPr marL="2572436" indent="0">
              <a:buNone/>
              <a:defRPr sz="1125"/>
            </a:lvl6pPr>
            <a:lvl7pPr marL="3086923" indent="0">
              <a:buNone/>
              <a:defRPr sz="1125"/>
            </a:lvl7pPr>
            <a:lvl8pPr marL="3601410" indent="0">
              <a:buNone/>
              <a:defRPr sz="1125"/>
            </a:lvl8pPr>
            <a:lvl9pPr marL="4115897" indent="0">
              <a:buNone/>
              <a:defRPr sz="112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4057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790" y="1219412"/>
            <a:ext cx="3318849" cy="4267941"/>
          </a:xfrm>
        </p:spPr>
        <p:txBody>
          <a:bodyPr anchor="b"/>
          <a:lstStyle>
            <a:lvl1pPr>
              <a:defRPr sz="36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4665" y="2633594"/>
            <a:ext cx="5209401" cy="12998590"/>
          </a:xfrm>
        </p:spPr>
        <p:txBody>
          <a:bodyPr anchor="t"/>
          <a:lstStyle>
            <a:lvl1pPr marL="0" indent="0">
              <a:buNone/>
              <a:defRPr sz="3601"/>
            </a:lvl1pPr>
            <a:lvl2pPr marL="514487" indent="0">
              <a:buNone/>
              <a:defRPr sz="3151"/>
            </a:lvl2pPr>
            <a:lvl3pPr marL="1028974" indent="0">
              <a:buNone/>
              <a:defRPr sz="2701"/>
            </a:lvl3pPr>
            <a:lvl4pPr marL="1543461" indent="0">
              <a:buNone/>
              <a:defRPr sz="2251"/>
            </a:lvl4pPr>
            <a:lvl5pPr marL="2057949" indent="0">
              <a:buNone/>
              <a:defRPr sz="2251"/>
            </a:lvl5pPr>
            <a:lvl6pPr marL="2572436" indent="0">
              <a:buNone/>
              <a:defRPr sz="2251"/>
            </a:lvl6pPr>
            <a:lvl7pPr marL="3086923" indent="0">
              <a:buNone/>
              <a:defRPr sz="2251"/>
            </a:lvl7pPr>
            <a:lvl8pPr marL="3601410" indent="0">
              <a:buNone/>
              <a:defRPr sz="2251"/>
            </a:lvl8pPr>
            <a:lvl9pPr marL="4115897" indent="0">
              <a:buNone/>
              <a:defRPr sz="2251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790" y="5487353"/>
            <a:ext cx="3318849" cy="10165999"/>
          </a:xfrm>
        </p:spPr>
        <p:txBody>
          <a:bodyPr/>
          <a:lstStyle>
            <a:lvl1pPr marL="0" indent="0">
              <a:buNone/>
              <a:defRPr sz="1800"/>
            </a:lvl1pPr>
            <a:lvl2pPr marL="514487" indent="0">
              <a:buNone/>
              <a:defRPr sz="1575"/>
            </a:lvl2pPr>
            <a:lvl3pPr marL="1028974" indent="0">
              <a:buNone/>
              <a:defRPr sz="1350"/>
            </a:lvl3pPr>
            <a:lvl4pPr marL="1543461" indent="0">
              <a:buNone/>
              <a:defRPr sz="1125"/>
            </a:lvl4pPr>
            <a:lvl5pPr marL="2057949" indent="0">
              <a:buNone/>
              <a:defRPr sz="1125"/>
            </a:lvl5pPr>
            <a:lvl6pPr marL="2572436" indent="0">
              <a:buNone/>
              <a:defRPr sz="1125"/>
            </a:lvl6pPr>
            <a:lvl7pPr marL="3086923" indent="0">
              <a:buNone/>
              <a:defRPr sz="1125"/>
            </a:lvl7pPr>
            <a:lvl8pPr marL="3601410" indent="0">
              <a:buNone/>
              <a:defRPr sz="1125"/>
            </a:lvl8pPr>
            <a:lvl9pPr marL="4115897" indent="0">
              <a:buNone/>
              <a:defRPr sz="112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7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32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3907" y="973836"/>
            <a:ext cx="2218819" cy="155009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450" y="973836"/>
            <a:ext cx="6527830" cy="155009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749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450" y="973840"/>
            <a:ext cx="8875276" cy="3535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450" y="4869178"/>
            <a:ext cx="8875276" cy="11605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450" y="16953213"/>
            <a:ext cx="2315289" cy="973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E5A09-3ED7-4874-BB42-BC797BE40687}" type="datetimeFigureOut">
              <a:rPr lang="es-ES" smtClean="0"/>
              <a:t>19/08/2026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8621" y="16953213"/>
            <a:ext cx="3472934" cy="973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7436" y="16953213"/>
            <a:ext cx="2315289" cy="9738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A2D58-BD12-48EF-BF83-3C6939686A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53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28974" rtl="0" eaLnBrk="1" latinLnBrk="0" hangingPunct="1">
        <a:lnSpc>
          <a:spcPct val="90000"/>
        </a:lnSpc>
        <a:spcBef>
          <a:spcPct val="0"/>
        </a:spcBef>
        <a:buNone/>
        <a:defRPr sz="49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44" indent="-257244" algn="l" defTabSz="10289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1" kern="1200">
          <a:solidFill>
            <a:schemeClr val="tx1"/>
          </a:solidFill>
          <a:latin typeface="+mn-lt"/>
          <a:ea typeface="+mn-ea"/>
          <a:cs typeface="+mn-cs"/>
        </a:defRPr>
      </a:lvl1pPr>
      <a:lvl2pPr marL="771731" indent="-257244" algn="l" defTabSz="102897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2pPr>
      <a:lvl3pPr marL="1286218" indent="-257244" algn="l" defTabSz="102897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1" kern="1200">
          <a:solidFill>
            <a:schemeClr val="tx1"/>
          </a:solidFill>
          <a:latin typeface="+mn-lt"/>
          <a:ea typeface="+mn-ea"/>
          <a:cs typeface="+mn-cs"/>
        </a:defRPr>
      </a:lvl3pPr>
      <a:lvl4pPr marL="1800705" indent="-257244" algn="l" defTabSz="102897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6" kern="1200">
          <a:solidFill>
            <a:schemeClr val="tx1"/>
          </a:solidFill>
          <a:latin typeface="+mn-lt"/>
          <a:ea typeface="+mn-ea"/>
          <a:cs typeface="+mn-cs"/>
        </a:defRPr>
      </a:lvl4pPr>
      <a:lvl5pPr marL="2315192" indent="-257244" algn="l" defTabSz="102897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6" kern="1200">
          <a:solidFill>
            <a:schemeClr val="tx1"/>
          </a:solidFill>
          <a:latin typeface="+mn-lt"/>
          <a:ea typeface="+mn-ea"/>
          <a:cs typeface="+mn-cs"/>
        </a:defRPr>
      </a:lvl5pPr>
      <a:lvl6pPr marL="2829679" indent="-257244" algn="l" defTabSz="102897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6" kern="1200">
          <a:solidFill>
            <a:schemeClr val="tx1"/>
          </a:solidFill>
          <a:latin typeface="+mn-lt"/>
          <a:ea typeface="+mn-ea"/>
          <a:cs typeface="+mn-cs"/>
        </a:defRPr>
      </a:lvl6pPr>
      <a:lvl7pPr marL="3344167" indent="-257244" algn="l" defTabSz="102897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6" kern="1200">
          <a:solidFill>
            <a:schemeClr val="tx1"/>
          </a:solidFill>
          <a:latin typeface="+mn-lt"/>
          <a:ea typeface="+mn-ea"/>
          <a:cs typeface="+mn-cs"/>
        </a:defRPr>
      </a:lvl7pPr>
      <a:lvl8pPr marL="3858654" indent="-257244" algn="l" defTabSz="102897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6" kern="1200">
          <a:solidFill>
            <a:schemeClr val="tx1"/>
          </a:solidFill>
          <a:latin typeface="+mn-lt"/>
          <a:ea typeface="+mn-ea"/>
          <a:cs typeface="+mn-cs"/>
        </a:defRPr>
      </a:lvl8pPr>
      <a:lvl9pPr marL="4373141" indent="-257244" algn="l" defTabSz="102897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1pPr>
      <a:lvl2pPr marL="514487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2pPr>
      <a:lvl3pPr marL="1028974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3pPr>
      <a:lvl4pPr marL="1543461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4pPr>
      <a:lvl5pPr marL="2057949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5pPr>
      <a:lvl6pPr marL="2572436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6pPr>
      <a:lvl7pPr marL="3086923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7pPr>
      <a:lvl8pPr marL="3601410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8pPr>
      <a:lvl9pPr marL="4115897" algn="l" defTabSz="1028974" rtl="0" eaLnBrk="1" latinLnBrk="0" hangingPunct="1">
        <a:defRPr sz="20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78405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silvia ibanez elvira</dc:creator>
  <cp:lastModifiedBy>silvia ibanez elvira</cp:lastModifiedBy>
  <cp:revision>1</cp:revision>
  <dcterms:created xsi:type="dcterms:W3CDTF">2026-08-19T21:15:36Z</dcterms:created>
  <dcterms:modified xsi:type="dcterms:W3CDTF">2026-08-19T21:23:00Z</dcterms:modified>
</cp:coreProperties>
</file>